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4" r:id="rId6"/>
    <p:sldId id="262" r:id="rId7"/>
    <p:sldId id="263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1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227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610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794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061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232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7181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743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232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980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8976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485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9C884-A698-48CC-B9E1-5665A459F865}" type="datetimeFigureOut">
              <a:rPr lang="nl-NL" smtClean="0"/>
              <a:t>3-2-2017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7125F-695D-4123-9126-9935D0521E8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51298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file:///e:\Traject-Final_9Mbps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altLang="nl-NL" sz="3000" b="1" u="sng" dirty="0"/>
              <a:t>WELKOM</a:t>
            </a:r>
          </a:p>
        </p:txBody>
      </p:sp>
      <p:pic>
        <p:nvPicPr>
          <p:cNvPr id="2051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600201"/>
            <a:ext cx="6400800" cy="4525963"/>
          </a:xfrm>
        </p:spPr>
      </p:pic>
    </p:spTree>
    <p:extLst>
      <p:ext uri="{BB962C8B-B14F-4D97-AF65-F5344CB8AC3E}">
        <p14:creationId xmlns:p14="http://schemas.microsoft.com/office/powerpoint/2010/main" val="405332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Een uitdagende techniekroute</a:t>
            </a:r>
            <a:endParaRPr lang="nl-NL" dirty="0"/>
          </a:p>
        </p:txBody>
      </p:sp>
      <p:sp>
        <p:nvSpPr>
          <p:cNvPr id="4" name="Titel 1"/>
          <p:cNvSpPr>
            <a:spLocks noGrp="1"/>
          </p:cNvSpPr>
          <p:nvPr>
            <p:ph idx="1"/>
          </p:nvPr>
        </p:nvSpPr>
        <p:spPr>
          <a:xfrm>
            <a:off x="838200" y="1890246"/>
            <a:ext cx="10515600" cy="3297129"/>
          </a:xfrm>
        </p:spPr>
        <p:txBody>
          <a:bodyPr>
            <a:normAutofit fontScale="97500" lnSpcReduction="10000"/>
          </a:bodyPr>
          <a:lstStyle/>
          <a:p>
            <a:pPr marL="0" indent="0">
              <a:buNone/>
            </a:pPr>
            <a:r>
              <a:rPr lang="nl-NL" sz="3300" dirty="0" smtClean="0"/>
              <a:t>Programma:</a:t>
            </a: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sz="2800" dirty="0" smtClean="0"/>
              <a:t>1. Een  uitdagende techniekroute (film)</a:t>
            </a:r>
            <a:br>
              <a:rPr lang="nl-NL" sz="2800" dirty="0" smtClean="0"/>
            </a:br>
            <a:r>
              <a:rPr lang="nl-NL" sz="2800" dirty="0" smtClean="0"/>
              <a:t>2. Toelichting over de techniekroute (Scheer)</a:t>
            </a:r>
            <a:br>
              <a:rPr lang="nl-NL" sz="2800" dirty="0" smtClean="0"/>
            </a:br>
            <a:r>
              <a:rPr lang="nl-NL" sz="2800" dirty="0" smtClean="0"/>
              <a:t>3. Toelichting over examenprogramma en bovenbouw (v.d. Werfhorst)</a:t>
            </a:r>
            <a:br>
              <a:rPr lang="nl-NL" sz="2800" dirty="0" smtClean="0"/>
            </a:br>
            <a:r>
              <a:rPr lang="nl-NL" sz="2800" dirty="0" smtClean="0"/>
              <a:t>4. Werkvorm</a:t>
            </a:r>
            <a:br>
              <a:rPr lang="nl-NL" sz="2800" dirty="0" smtClean="0"/>
            </a:br>
            <a:r>
              <a:rPr lang="nl-NL" sz="2800" dirty="0" smtClean="0"/>
              <a:t>5. Samenvatting/afronding </a:t>
            </a:r>
            <a:br>
              <a:rPr lang="nl-NL" sz="2800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pic>
        <p:nvPicPr>
          <p:cNvPr id="5" name="Tijdelijke aanduiding voor inhou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861" y="3538811"/>
            <a:ext cx="61550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1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Film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>
                <a:hlinkClick r:id="rId2" action="ppaction://hlinkfile"/>
              </a:rPr>
              <a:t>Een uitdagende techniekroute</a:t>
            </a:r>
            <a:endParaRPr lang="nl-NL" dirty="0"/>
          </a:p>
        </p:txBody>
      </p:sp>
      <p:pic>
        <p:nvPicPr>
          <p:cNvPr id="4" name="Tijdelijke aanduiding voor inhoud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861" y="3538811"/>
            <a:ext cx="61550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Toelichtingen</a:t>
            </a:r>
            <a:endParaRPr lang="nl-NL" dirty="0"/>
          </a:p>
        </p:txBody>
      </p:sp>
      <p:pic>
        <p:nvPicPr>
          <p:cNvPr id="4" name="Tijdelijke aanduiding voor inhou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861" y="3538811"/>
            <a:ext cx="6155038" cy="4351338"/>
          </a:xfrm>
          <a:prstGeom prst="rect">
            <a:avLst/>
          </a:prstGeom>
        </p:spPr>
      </p:pic>
      <p:sp>
        <p:nvSpPr>
          <p:cNvPr id="12" name="Tijdelijke aanduiding voor inhoud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59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Toelichtingen</a:t>
            </a:r>
            <a:endParaRPr lang="nl-NL" dirty="0"/>
          </a:p>
        </p:txBody>
      </p:sp>
      <p:pic>
        <p:nvPicPr>
          <p:cNvPr id="4" name="Tijdelijke aanduiding voor inhou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861" y="3538811"/>
            <a:ext cx="6155038" cy="4351338"/>
          </a:xfrm>
          <a:prstGeom prst="rect">
            <a:avLst/>
          </a:prstGeom>
        </p:spPr>
      </p:pic>
      <p:pic>
        <p:nvPicPr>
          <p:cNvPr id="5" name="Tijdelijke aanduiding voor inhoud 4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4970"/>
          <a:stretch/>
        </p:blipFill>
        <p:spPr>
          <a:xfrm>
            <a:off x="1167750" y="1568782"/>
            <a:ext cx="2535570" cy="434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4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Uitleg werkvorm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Goed lezen</a:t>
            </a:r>
          </a:p>
          <a:p>
            <a:r>
              <a:rPr lang="nl-NL" dirty="0" smtClean="0"/>
              <a:t>Uitwisselen</a:t>
            </a:r>
          </a:p>
          <a:p>
            <a:r>
              <a:rPr lang="nl-NL" dirty="0" smtClean="0"/>
              <a:t>Kansen en/of bedreigingen opschrijven</a:t>
            </a:r>
            <a:endParaRPr lang="nl-NL" dirty="0"/>
          </a:p>
        </p:txBody>
      </p:sp>
      <p:pic>
        <p:nvPicPr>
          <p:cNvPr id="4" name="Tijdelijke aanduiding voor inhou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861" y="3538811"/>
            <a:ext cx="61550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9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Samenvatting/afronding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861" y="3538811"/>
            <a:ext cx="61550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8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22</Words>
  <Application>Microsoft Office PowerPoint</Application>
  <PresentationFormat>Aangepast</PresentationFormat>
  <Paragraphs>12</Paragraphs>
  <Slides>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8" baseType="lpstr">
      <vt:lpstr>Office Theme</vt:lpstr>
      <vt:lpstr>WELKOM</vt:lpstr>
      <vt:lpstr>Een uitdagende techniekroute</vt:lpstr>
      <vt:lpstr>Film</vt:lpstr>
      <vt:lpstr>Toelichtingen</vt:lpstr>
      <vt:lpstr>Toelichtingen</vt:lpstr>
      <vt:lpstr>Uitleg werkvorm</vt:lpstr>
      <vt:lpstr>Samenvatting/afronding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</dc:title>
  <dc:creator>Sjaak Vinke</dc:creator>
  <cp:lastModifiedBy>M. Scheer</cp:lastModifiedBy>
  <cp:revision>6</cp:revision>
  <dcterms:created xsi:type="dcterms:W3CDTF">2016-12-12T17:59:56Z</dcterms:created>
  <dcterms:modified xsi:type="dcterms:W3CDTF">2017-02-03T20:00:05Z</dcterms:modified>
</cp:coreProperties>
</file>